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docid=tRqmIGb0YncWuM&amp;tbnid=C0WJfJuUjw6XoM:&amp;ved=0CAUQjRw&amp;url=http://www.mikipedia.nl/mikipedia/hasankeyf.html&amp;ei=d6nnUuWPG4TI0QXd6YCYBA&amp;bvm=bv.59930103,d.d2k&amp;psig=AFQjCNEHns6qgodYowdaGI6uShIgPSGFbA&amp;ust=139100030620245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8629" y="692937"/>
            <a:ext cx="7772400" cy="1463040"/>
          </a:xfrm>
        </p:spPr>
        <p:txBody>
          <a:bodyPr>
            <a:noAutofit/>
          </a:bodyPr>
          <a:lstStyle/>
          <a:p>
            <a:r>
              <a:rPr lang="nl-NL" sz="16600" dirty="0" err="1" smtClean="0"/>
              <a:t>Hasenkeyf</a:t>
            </a:r>
            <a:endParaRPr lang="nl-NL" sz="16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6225"/>
            <a:ext cx="12192000" cy="48617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156857" y="2155977"/>
            <a:ext cx="70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Gemaakt door de leden van het team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54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4514"/>
            <a:ext cx="12192000" cy="1611539"/>
          </a:xfrm>
        </p:spPr>
        <p:txBody>
          <a:bodyPr>
            <a:normAutofit/>
          </a:bodyPr>
          <a:lstStyle/>
          <a:p>
            <a:r>
              <a:rPr lang="nl-NL" sz="8800" dirty="0" smtClean="0"/>
              <a:t>          </a:t>
            </a:r>
            <a:r>
              <a:rPr lang="nl-NL" sz="8800" dirty="0" smtClean="0">
                <a:solidFill>
                  <a:srgbClr val="FF0000"/>
                </a:solidFill>
              </a:rPr>
              <a:t>Het ligt in Turkije</a:t>
            </a:r>
            <a:endParaRPr lang="nl-NL" sz="8800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1539"/>
            <a:ext cx="12192000" cy="5246461"/>
          </a:xfrm>
        </p:spPr>
      </p:pic>
    </p:spTree>
    <p:extLst>
      <p:ext uri="{BB962C8B-B14F-4D97-AF65-F5344CB8AC3E}">
        <p14:creationId xmlns:p14="http://schemas.microsoft.com/office/powerpoint/2010/main" val="28109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in </a:t>
            </a:r>
            <a:r>
              <a:rPr lang="nl-NL" dirty="0"/>
              <a:t>T</a:t>
            </a:r>
            <a:r>
              <a:rPr lang="nl-NL" dirty="0" smtClean="0"/>
              <a:t>urkije ligt het?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7" t="31597" b="7089"/>
          <a:stretch/>
        </p:blipFill>
        <p:spPr>
          <a:xfrm>
            <a:off x="5676728" y="3503054"/>
            <a:ext cx="6376415" cy="3078052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8" t="27043" b="5312"/>
          <a:stretch/>
        </p:blipFill>
        <p:spPr>
          <a:xfrm>
            <a:off x="320018" y="3683358"/>
            <a:ext cx="5176318" cy="305873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2" t="35706" r="-1" b="8907"/>
          <a:stretch/>
        </p:blipFill>
        <p:spPr>
          <a:xfrm>
            <a:off x="6838945" y="379154"/>
            <a:ext cx="5214198" cy="29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7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612" y="2308199"/>
            <a:ext cx="10006886" cy="435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data:image/jpeg;base64,/9j/4AAQSkZJRgABAQAAAQABAAD/2wCEAAkGBxQSEhQUEhQWFhUWGBcYGRgYGBgdGxcYHSAaGBwYGBoYHCggGxwlIBwbITEhJSkrLi4uFx8zPDMsNygtLisBCgoKDg0OGxAQGywkHyY0LCwsLCwvLCwsLywsLCwsLCwsLCwsLCwsLCwsLCwsLCwsLCwvLCwsLCwsLCwsLCwsLP/AABEIAMEBBQMBEQACEQEDEQH/xAAcAAACAwEBAQEAAAAAAAAAAAAABQMEBgIBBwj/xABIEAACAQIDBQMHCAcHBAMBAAABAgMAEQQSIQUGEzFBIlFhBxQycYGR0RYjM0JSkqGxFVNUYnJzkxc0NaLBwvAkstLhQ4KDdP/EABoBAQADAQEBAAAAAAAAAAAAAAABAgMEBQb/xAA6EQACAQIEAggDBwQCAwEAAAAAAQIDEQQSITFBUQUTImFxgZGhMrHBFSMzQlLR8BRy4fGiskNikoL/2gAMAwEAAhEDEQA/APoeCxIljSReTqrD2i9ZTi4ycXwOOLurk9VLBQEOMxKxRvI3oopY27gL6VaEc0lFcSspZVcpbuwOsN5NHkZ5SL3y5yWC+wECtK8k59nZWXoVpJqOobTxjwywsbGFzw301V29Br9xPZI8RSnCMotcVqvqJScWuQzrEuFCQoAFAI92YVbDMsgDFpZ89xcM3Ecag+AHurpxEmqia5K3oY0leNn3l3Z+yY4GJiLqpH0eYlAed1U+ifVpWc6spq0vXiWjTUXoX6yNChNtvDIxV8RCrA2IMiAg9xBOlTZk2Zx8oMJ+0wf1U+NLMWfIXbTx2FkZJI8bDFKlwrCSMgqbXVlJ1BsPdWtOeVOLV0/5czlSbaa0aIMFvjCshixM0Oa4ySxsOG4PecxyMDoQdKtOlFxzQ9HuVi5J5ZIm3j3kwww0oTEQl3UooWRCczDKOR5C97+FVoRvUV9lr6FqieV6FzCbawiRogxMHZVV+lToAO+qSvKTZaMGlaxN8oML+0wf1U+NVsy1nyD5QYX9pg/qp8aWYs+QfKDC/tMH9VPjSzFnyE+2ts4V5sKrYiFos7lhxEIzBboX15Xv7bVvS7MJtb6fMxqQblFNaDj5QYX9pg/qp8awszaz5B8oML+0wf1U+NLMWfItYPHRygmKRJADYlGDAHnY2NQQ1YsUBy7gAkkADmToB7aJN7EN2KJ23hhe+Ih05/OJ8a16ip+l+hTrYc0Utny+c4njpfgxIURiPTdiCzLfmoAAv1ua0murp5Hu9X9CsXnnmWyG0uNjUkNIikC5BZQQO83NYKEnqkaOSXETGd8axETMmGXRpF0aZvsxnog6sOZ5V0WVFXkry5cv8mWZ1HZaL5jjAYGOFckSBF52HU95J1J8TXPOcpu8maxioqyK272EaHDRRv6SrqO4m5t7L29lXrzU6jaK0ouMEmMayNAoBZvMQMJiLi/zUn5GtsP+LHxRnV+Bl3BqRHGCbkIoJ7zYa1nP4nYuthbvUp4FwCQskLsFFzkV1ZiAOdrXrXDNZ/J+tjOr8PoNMPiFkVXRgysLgjkRWMouLs9zRNPVElQSFAAoBNuobwMw5NNiGHiDI9dGJ+O3cvkjKl8PqOa5zUKA/PO3thtjNq49FkijEbSys8pYKEUi57CsevdWy2OiHwoTY/dTEpOII0OJYxpMpw6vIGicBlcAKGtqOYHOpLFNdg4oorjDTlGIVW4T5WZjkUA2sSWBUDqRagLsm606QNI6SJIs8WH4DRsJC0qO6kKRfXJYC2uYUBSbYeJCZzh5shfhh+E+UvfLkDWtmzAi3O4tQEkm7WMVkRsJiQ0hIRTDIC5XUhAVuxA1NuVAW9rboYmKZ4killaOKKSTJE54XERZLSAAlctyDe3omgFmzNkYjElhh4JZitiwijd8t+V8gNv/AFQFhN2sYwUjCYkhjZSIZCGOug7Op7LfdPdQEa7CxR4tsNOeD9L80/zXX5zTsaAnW3KgHeE8nmOlRJEhZkfDnEKQkpBALARXCW4rBbqvUOpvrQCHEbGxEcfFeCZI8xTO0bhM4JUpmItmBBFudwaA+w+Qb+6Yj+d/sWs5mNU+lyOFBLEAAXJOgA7yaok3ojJsQQxrjpTIwLYaPSMH0ZX+tJb6yjQC+nM11NuhHKvie/d3GKXWO72XzHAwEWnzUenLsLp+FYdZPmzXKuRNKSFJA1ANh420FVW5L2EO7ey4Hw0MjRpI7qJGdlBJdtWJJ8dPZXTiKs1UaTslp5GNOEXFOxoALaDlXKbHtCRM20cVz8z7Pdx1z28FC2v4XroVOltn9tPmY5575fcY7PxqzRrIl8rd+hBGhBHQggj2VjODhLKzSMlJXRYqpYR7wzGX/pIhd5AM56RRX1ZvEi4A6100IqP3stlt3sxqty7C4jsC2ndXMzU9oSJNjjg4ifD8lNp4x3K+jgeAcXt+9XRV7dOM/J+W3sYw7MnHzHdc5sFALd4sU0cDGPR2Kxqfsl2CBvZe/srahFSmr+PoZ1G1F2LeAwiwxpGnooAo8fE+J51nObnJyfEtGOVWJ6qWCgPhEm8KYHbO0JJOLZ+NEGiy51LFSGXPppbrWy2OiHwong8o0ImmJjlySxQoZSuHedniZ2EjrJGYiSHyctAiWqSxSxHlAB2hhcWEkZYUkV0cpdy74hi3ZGTNlmH1bXXlagGU3lQjULw4XmKvEVM4ijsgE6uFGFVFViJmUGxtmY87UBEfKFAsEcUazjhLHEBlw1niRwwLvkMoawF1VgpIvpe1AQ4HygRBcXHIk5TFT4lyUcB44pgtghJtnBUaciCRQFnA+UmFC4CTqt8MyOBh3kDRQpAQ3GjZbHIGDKAQb99qAi3A23h8kwxUwhWPFw4xfnCrSEZiyECMiQAAaAKbkcr6AVH37jOIVsk3BOFlwrhWCyDO8r8SPUqGAdRr3EUAxh8psIZSYZ/+ncPh7TC8hEK4cedG3auEDEr9ph6wFmyt8cMkUKypic6YaXBvw3TLwnMrcRAwvxAXA10sKAk2pv3FJgThkWZWEK4cdnD5WjVgVd34ZlzWC3UNlzDSgNd5Bv7piP53+xazmY1TWNAMTipo5ySkOQpDyVgwvxG+3rcW5C1b5urpxlDd3u/ouRyWzzalw4fU0Ci2g0A6Vymx7QkKATbtDL5zGPRjxDhfBWCyW9hY10YjXLLml9UZUtLrvHNc5qFAW2wwF9eVWsadWhdsLZojjN7jNI762+uS1vxrSs80vIzpUrRLuKiCIzC5IBIA6noPbWcY3djSUUkU9jbGESszm8krF3Y2uT9VfAKLACtas8zSWy0RSnRSV+LGPmg76xsaZEeeajv/ACpYZELcRs4HFwvrYRyLcW6lDY+6tov7px70Zuks6fiX54ABcVhYtKKSK9Cgu3hwplw8ip6YAdP40IdfxFa0JqM03tt6mdSN4uxZ2dixNEki8nUN6u8ew3FVqQySceRaMs0UyxVCwUB+ZPKB/iWM/nP+dbLY6IfCifDbp8SBZ1mzIYGfspc+cCQRLhQobMWYtGc1uT3sQCaksP8AGeTSJLsMcGjVcQZGESMyGBUdlyxzsLkNyYqwtqutAV9mbsQRYmRHk4sL7OlxKSGKzIGjLK/Dzntrztm9tASYbybo5ZzjVTD8OCRZXSNCeMHKhlknVVtka9nY8rA62AV72bAw2FwuEZJCcQwlEgVSUkKTSxl1fOQAMgUAKMws2hNqAbjybw8WdDjwowxRZmeJIwryaxBTJiFVgQHubgggABr6AV9n+TnixOVxSNKsjRZIkEiqwkaFGkYSB0jdhcOI2FtehoDvF+TyKORl8+RkSKeSRkSN3QwlAymOOdrXD6XYG6kFRzoCvhtwVmdRBilaOVYDDI8eXiSSu0ZiKh2KsgjlY8/o+mYGgGGxNwY5nCw4lJIcREckr4dg6MuIggfLGZRlPbBDXNwWFhzAGD2pDCjgQStKuUEs0fDObquXM2g7769woD7F5Bv7piP53+xazmY1TaY8WxuFYfWSdCe8WVwD7Qa0g70ZLw+pzSX3kX4jmsDUKA8dgASdABc+qiV9CBRushMJlPOeR5vY3o/5Qtb4l9vKuCSM6Xw356jisDUKApb+KDhgDyafDAjvBlQEHwIq/E6OJnIXKYhoICDGMaqRZu2IZGwuIdljLHSxCG3TiMOtWYWxJHvPNiEDKzKS0aKqJGWaVI+JPZpWCKqswU5uRjI61CRDRUm2xicXAS0iKgw2BlYBAc0ssjrmvfRRww1gde+16WSLDefbE6PNBxmklWbLGY4oc7qIVmcHOREuXNqx6WHOiSIFWxd4JZcZhiSqHFYTBGSTLcZlOLbhqNQpksbE6AKQNStLaEjPdzGTyyxKGRYY8NFK0axi7u8mISwa/ZUCMGwHMDUa3aFXzNW8yumZTcVEk1oykmnHQrVQzC9AJt0v7vcaI0kzIO5C7FbeHX210Yr8TyXyMaPw+o5rnNgoD8yeUH/EsZ/Of862Wx0Q+FC7DbbxEcPAjmdIuIs2VWIHFWwD6a3Fh90HoKksMMbvrjpgwkxDMGEikZUAtIArjRdLgDlQFH9PYi9+Ib8Dzbkv0FsvD5craX5+NAWsDvfjISDHOy2jSG1lI4aaopUgg5bmxIvqddaAr4veLEyw8CWZnizmTK1ic7FmJzEZtSzG17XYmgLGF3uxkc0k6TsJJQBIbKQ9rWzKRlNraG2mvfQA2+GNMZi85kCFmY2IDEsxdruBmN2Yki9rmgOsdvljZr8XEM10eM3C6pJbODZdS2UXbnpzoCkm3cQIo4VmkEcUhljUMRkkP11tqD3d1yepuAwfffHmbjnEtxMoTNZNFDrKAFy5R21VtBqRQGeoD7f5Bv7piP53+xazmY1TabzDKIJB6SYiK3iHPDZfaGPurXD65o80/wBzmq8HyY5rnNCHFYpIlzSOqL3sQPzq0Yyk7RVyHJJXbEmIxL40cOEMsB0kmIKl16rEDqb8i3KxrojFUe1L4uC+rMnJ1NI7cx/HGFAVRYAAAdwGgFczberNlpsdVBIUAbwcN48kiRyK7qMsgBUn0gSG00y1rCN2aznbYUbO3g2UHTDQzYYNG140UKArm63jNsuftMNDftHvqruXGOH3bw4gWGRFmCs8hMqqS0jlmdzpYElm5AaG3KouLkWLwMUSFfN4Ww5VUcBV0Rb5VK2sUXMSB0ubCtIpS0vqZyk4+BYTYuEkiVOBC0Vy6rkUrdubWI5kE3PW5vVHdOzLqV1dFgbJw4UKIYsoCADItgIyWjAFuSkkjuJJFRcm5NBhI0N0RFOULdVA7ILELp0BZiB+8e+lyLit5BFO0dwBLZ0He4vnA9gWtZdqnm5bmDtGTXMs1gQKt6HYYWbLcdmxI5qhIDsPELc1th7dYrmdV2gy/g1QRoI7ZAoC25ZbaW9lZzbcnm3LxtZWJqqSFARNhIyblEJPUqt/ypcm5z5lH+rT7q/Cl2MxzJholBZo0soJPZXkNe6pV3oHIV7q4FPNo2eNM0maQ9kaZyWA5dAQK2xL+8aXDT0M6V8uviNvM4/1afdX4Vhdml2Hmcf6tPur8KXYuxbtaVUZIoYY3mkuVBUBVUWzO5A5C49ZNbUoZk5Sdkv5YpObWi3II92Fch8UVlINwgRViU/wc2/+xNWddRVqat7sr1bbvJ3+R8Z8pOy7bXeNQAJWiKgCw7YVdLeNUi9Dsg+yffkwESgARpYAD0V6ad1Z3Zhdnvmcf6tPur8Ki7F2Hmcf6tPur8KXYuySOJV9FQvqAH5UAm3wwbSQXQ2aNlkHrXles6lTq1mfw6qXOzVm/FbnXhKaqSyK2beN9syd0n3O1iXZW1w+E47/AFUYt/8AUG/5VenCWbq27tO1+fJ+asY4lxTzxVk1mty5ryd0RbG2WHAxGJUPNIAwzWIiU6qiA8rDmeZNdVWrl7ENEvfvZyQhftS3fsPK5jYKA5lkCgsxCgcyTYD2mpSb0RDdtxcu8GFN7YiLT98Vr/T1f0sp1sOZlfLQW8wAS9+KCbc8oV7/AIX91WoXtK3L6otpnjfn9GfATUHYfqjdkyHCYczX4vCjz355sovfxrF7nM9xnUFRAsMuDLcJDLhiS2RbcSInU5AbBk625iunNGqu07S58GZWlT21Q3wGNSZA8bZlPvB6gg6gjurCcHB5WaRkpK6LFVLC/bWzzMgyMFljYPGx5BhpY/ukEg+utaVRQeuz3M6kcy03I9mbZWRuHIDFOB2om5+tDydfEVNSi4rMtY8xGono9GPMNECDcX6a1kjeEU9zP7V4WCZViEi5lkk4ccZkRUjyB2yAi3pry53Nb9Zm+NX+ZHUpfDoOcFjYnEd2S7qHXUDOpFwyg62trWTiuBdLmeYLamGlTOkiZczpckDVGKHme/33HfUWLZUWuNDZjmjspsxzLZT3E30PrqLDKgaaEAEtGAbWJZbG/KxvrSwyoWbbgEwaG1oyPnXvay9VB7z+V63p2h2+PAxqRz9lbE8VrDLbLbS3K3hbpXOV2OqEhQGR2ztMwY4NpYxhBfkdcxF+hN/wrGtWqOlJUldwabXOLW/k/Q9HC4Wi3F1nZTTSlyknty1XqaPAbQWUdnQ9VPMfEVTD4qFddnfijLGYGphZWltwZ88322Tn27s5ujge+Jme/ut7q7Vsc8X2WfTqzMgoSFAFAVtpuBFIT9lh7xasMU7UZ+DOrAwcsTBLmn6amK3awjziSHNlwuYORbtSC98gP2CeZ5kV00asab7X41lmS2Wlk/7rWutkRjaUpJSh+FeWVvd31a/tvez3N6BVTlKW0NrwwC8jgeHWsuti5ZI9qXJas6Y4Wo4Z5dmPOWi/z5FfZu8WHnbKj9q17MLXHhetJXhbOmr+FvC6bV+4r1Dabg07cFe9udmk7d5Uw2HXGTSSyAPDE3DiU6qWHpy25E37IPcprrc3Sgoxer1b+S+pxqGeTctloOJtnxPbNGjW5XUaerSudVJLZmjhF7oXb0HKsEh9GKdGb+Bg0bX8O3W2H1co80/3+hnV0SfJkeH3JwCSiZMLGHvmBsSAeYIS+UHroKwzM6M7Y+vUFAoSeE2Fz0puQIpcKru0+CmQSfXAIaKW36wLyP7w19ddKm0slVO3uvD9jFpN5oP9jjAb3wOp4p4TA5TfVCRpdJB2SPdUzwdRPs6/P0Ea8XvoOMNtCKQXjljf+FlP5GsJU5R3TNVOL2ZQ3rjjOGkZ+aKWRh6SyfVKHmDmt661wzl1iS47+HG5nWScW2Ptk5uGuf0rLm/isL/jWTtfQ6qXwmc332W80sLCHESxiDFRsIJERg0hgy5i8iXQhGuNeQ0ojRCrG7IxjtAskF3jbZ5LxJAI2EZjaVpHazjIQwCIALEc7kCUwcQbDaQFBhheJNqrqI7cSZ0aErrzKgi+lrW0qXdBNMuHY00H0WHHDMeCVsiRMylFlEjRo/YLqSgJPQ3F7WqLgXRbvyzYVlMFyMLjY1zcIniPLmRQVORSV6rYDUaVL03IvfYf+UbYc+KwBiw57YsStx2wPq3J077+FVuTsKvJbsPEYPBmPE6M0jOqZr5FIUWuNBcgmwPX11EndmU2mzYVUoFAUNq7JjnFnGvfa/sI6iuerQzyU4txktmjrw2LdJOEkpQe8X/NzI4rZU+DIeK7IOl72/hJ5eo6Vz1O1JPErLLhUjt/+1p6nqUZxcMuGeaPGlLe3/o+7lf0LGGx8eKxWDnfsmATgnlZnULZh9U+lWyxEqMurrqz4NbNc14nLPAqpB1MLdrjF/FFrdNc16m1rqPKCgCgCgOJYwwKnUEEGqyipJxezLU5yhJSjutTH7GiOGx3AVsyMGt4W1I/EfjXOu3PrPzReST/AFJrR+KtZnq1fwMm0JLPFfpaaUkv/V3uhpvRjnHDw8JtJMbXHNUHpGum61b1StpzbdkvN79yZwUIbS2vez5WV5PyVrd7R1s/dTDxkMymVx9aQk+4HQUvJxyt6cklFe2/ncrOteWeK15tuUvV7eVibbe78eIC/UdfRdbAjw9VQko3ypWe6aun4ru4ExryuszemqadpJ8bPXfivrqXtm4JYIkiT0UFh8TVm23eWrMZNX0VlwRZoQcSxBlKsAVYWIPIg9DUptO6IaTVmJpd1sPlIVXGhsvGmCg9NM9q3WKqX4ei/YydGNv8lDd3YWFlw654hxV7EtywdZBo1yDcd4t0IravXqxqaPTh4FKVKDjqteJfiXFYbshfOYh6JzBZVHc2bR/XcHSsn1VTW+V+3+C6zw03Xuczwz4vsSJwILjOCwMkgGuTs6Ip66kkUTp0tU7y9l/khqU9GrItYrd7DSEFoVuBbs3S47jkIuPA1SOIqx2l9SzowfAYxxKqhVACgWAA0A7gKybbdzSySsZuDZUOJxMztEhji+ZUZQA0mjO5tzIuFHqNdbqzp04xT1evlwRgoRnJtrRaF2XdTCEaQhTzBQspB6EEHpWaxVZcSzoQ5HE2HxkUcmTFFwisyAxLnYgXVWa9j3XAvVo1KTkrwtfv0D6yK0kT4be9WVcsU8pyrmMcLEBrC4ubC96Sw7T1aXiy6xW1k35CSaTFxA4liUVpHLArmaKMt2WZQxBW3MCxA1roUqUvu1Zu3qYOVSPaf+hnxsVCfOQY51YLnSNWuyfbTU3IuTYcx7KxzU5/dvR9/wAma5qkXnVmu4kxe9jZJAIZEbhSPGZFy58gubLfMOd9QNKiOH1V2nqr24EvEuz0Gmy8WqpGilblA4Fxcg6lrXva551jUzOTbXE0hOySLjYkkdKzuWzkNQVCgCgCgPCL6HUVFk9GSm07p6mN2/sF43M2HFwfSXWx9fd4H2VxVacIw6qqm6f5WtXB/WL5eh7WFxUpz62m0qv5k9FUXjwkufHiebO3qMQCzRSBB1sOz7QdRU4WE49iNSE1wSdpeSa9r+ZXHwp1PvZU503xbV4+Lab9bGuwmKSVQyEEHurqp1IzV0eXWozpStNd65Nc0TVcyCgIcXiVjUs3Ifie6sq1aNKOaRvhsPPEVFThufP9pYplmjli9PM9l71bU69Laa153R8s8a2Z5Y6Szcnd28b3asfQ9IU8joJLNLWOXbNFpZn3Wsncc7OwWMeXzlwobLkVSRfLzJ0AAvpXZPrlSSovM27tyVr6WSS4Jep5ilhesarrKlooxbklrdtvi3ppqlYbw7WKuEmTITyPQ1zwx8ozyV42fM1q9FwnTdXCzzJbrj/PEbV6R4oUAUAUAUAj2gnBxUMqaCduDIv2jYlHt3ixHqNdMHnpyi+Gq+q8zGXZmmuOjHlcxsFAFALtq7XSGygGSVvQiTVm8T9lf3jpWtOi567LizOdRR048j3YOCaGFVexclne3LOxLG3hc29lK01Od1t9EKcXGNhZFjpFJLzsU47Rr2Yh2UXO7N2P3HGnS3WtnCLVktbX48dP2M8zvq9Lk77fZRdoTqiOozDMc7hFUi1lY3Jtc8qoqC2zcbem5brXyPJ9tsjMGWxukeVnUIshUyG8mXQ2KjqCWFSqCa37+/lsQ6jXAco10BYZbqCwNtLjUHppyrnejsjbdairdL+7C3oZ5eH/ACs7ZPZbl4WrfFfid9lfxtqZ0fhLm09lx4gASgnKSQQxUi4sbFSDYjQjrWdOrKm+yWnBS3Mqm7uITEu2HUQRohVHLcR35W9InnYDXQDlXa8RTdNKere62RzdTNTvHSxcXbmIV4ZJ14EDEI4ddc2RmLk81XMAovWboU2pRg7y7vEuqk7py0RpYMXG4zI6MO9WBHvBrklCS3TOhST2JqqSeXoD2gCgChAj29su/wA4i3+0B18bV5OPwjv1tPfjb5n0HRPSEUuorPTg38jO7t7dTC5opL+nlUdbfVPq1tfwrvXWybxEYXjKKlJpr4kmmvHS5yVqdKyw8p5ZQk4xTTd4tpx8Fra7GmF3yUyZXjKIWKh7i1x0q95qOZ2bspNK7aT2e2vfbYxlhYXyxbWripSsotrdb6d19zRrjYz/APIn3hVViKT/ADL1MZYPEJ2dOXoyltbFRNEyl1Jt2QDftdOVcmMr0JUpRck3w8eB39G4bFU8RGSg0uN1bTiZvdbCcfEPKdUTsr7D/q3/AG1anQyRp4d8O3Pxfwp+CNsVirupiE9/u4eC+NrxehuK7zwgNBdhQBQBQBQBagEcLCfGlh2kw6ZQfq8ZtWt0JC2F+l66WnClbjL5GKeep4fMeVzGoUJPCaAS7rRZoziG1kxBLknmEvZEHcoW2nia6MTK0si2Xz4mNJaZnux3XOait9ipwwvaYATaEgZjLfMSbaHUgHpetlWea/h7FHTVrePuVtn7GbMXmLXzQlQWDH5vMReygAXINgPq3vrV51la0e/3KRpu95d3sWMVsUPn+cdRIXzgZSHDhRYgg8goAPMXPfVI12rabWt5FpUk+PiV96EAiiUkrBxESax14fIAnnlvlBPdV8O7yb/NbTxK1Volw4juNAoAUAKAAAOQHS3hXO227s2VraHVQSFAeEX560IEu0918PNqI0R+9Vtf15be/nSpUrtdio0/VeaZth3RhL72mpL0fkxHHsDGA5BLZByY6kjuJJ/0rilCM5OTovM9+3aHiktdT1o4lQgoxrLKtuxeduTb0058SQ7BxkfajmJYfw29ugNFDLLWjZc4Td/fR+DEsTCcbde2+U4Jx/4q68Uyf9I7RQWMCN43P+grTNlXxy86d37Ssc/U05u6jDyqWX/KJWl29jORhcHwC2+8dfwrGWaWvXpL+xp+lvqdNOnSirf07cv74uPrf6FT9I4uRinEUONSgLMwHiqkflWMqlHi6s/Ds/udUKFRaqNGHj2n66FiHA4+91bXxVl/31NNU5PSlVXfn/dIzq1citKrRfdkv8mzzE7tYyUWZolJIObW9wb95rtw1KlRm6ijJ3umpSjbXfY4cVjJVaap54q1rOMZJqzurXZJLuq0cGVjxb3zWGtzfUVyYv8AqI1v6mnpaySV9EuHC601OvA18JUo/wBJVu731lxb1b42eugpjllUZOGzuNFKi4buLfZ8ayeFw+Jn1kJqMXrKL+Jc1HTW/A61jMRhabpVIOUlpGStlkuDk79m3G/ke7Q2biI0zFnudCMotY88otoR016VvRqYbrlGrRUIflbve62zPk+Jz1o4h0XKjXzz/MlZqz3yrmuGox2BtkRLwol5AaMrA93XnWVWeKw96ksss73Tza8tPYtHDYPFZaaco5I2s1l056r1ZtMLKXRWIIJGoPQ16NGbnBSatc8HEUlSqygndJ6MlrQxCgCgCgKe18cIIZJSL5RoPtMdFX2kge2tKUM81EpOWWNxfht3lZQ2JaSSVhd7yOFBPNVVSAFHKtZYhp2hZLw1KKkt5bjbCYVIlCRqEUcgosKwlNyd2aKKSsiaqlgoBbvHijHhpCvpMMiDvdzkX8T+FbUIZqivtv6GdWVost4HDCKKOMckVV9wArOcs0nLmWirJInqpYKAKAKAgxyAxSBlzKUa694sdKtBtSVistmKd0dpRyQRRiQNIkaZ11uNLa3525VviabjNyto2Z0ZpxS4j2uY2CgCgCgCgChAUJChB8c2FuBj4tqrM+kaytIZ86nOCSbBb5rtexBHU+3RyVjZyjlsfY6zMQoSFAeAVFkG21ZkOPQNG4awBB1PTuNZYiMZ0pRltY6MJOcK8ZQ3ujG7Ft59Ff8AVye/SuLoxr+nf96/6s9rppPrtP0P/vE3NemfOhQBQBQBQCPzDETPGMSYuHGwe0ea8jD0cwb0VHO1zqBXTnpwi8l7vTXgY5ZyazWsh5XMbBQBQBQCJW86xII1hwzHXpJPqNO8IPxPhXTbqqdnvL2X+TD459y+Y9rmNwoAoAoAoDwmhAm2DeZ5MU3KTsRDuhUmx9bG7e6uit2EqfLV+LMqfabn6Dquc2CgCgIca5WOQjQhGIPcQCRQI+c7r75zzPhQzO3/AEs8kodBGskiElWDlQLAaXGg61do0lFFpPKX83MxhQmOSGPMkuaK0ubtNIE0C5bE2OtMg6st7V394CQOYoiJVRioxCF+02T5sIDnA55rgUykKFzwb9M07Q8DKvHxGHEmfXNEpYNly9fXUZRk0FewPKIRghI68XhLFG8jvlLzyMeybjRVXUt7AKs4kuGpcTyk3UEQAlgyoBJo8yyRx5FOXVSJFYNbv0qMoyDHye4zET+eSYhmJ84eNVzhkQISCqAAWte1+unKokVlbQ19VKhQCbbezHkYMhvYWyk/iOleXjsJUqyzw17j3eiukaNCPV1Fbjf9zL7Tw0sLJKFYNGb2+0OoB5X0v7KywKdNuhVWVTtZ8pJ9l+F9H4ndjpQrxVei1LJe6W7i12lbnxXgbDZe2Y5wuW9yL2t+Rr0IYlSqOlJNSW68Dwa+BnTpqtFpwezXftoMa6TiCgCgCgCgCgCgCgEe0cY87nDYc2tpNKOUQ+wvfIR7q6acFBZ5+S5/4MZScnlj5sa4LCpFGscYsqgAD/nWsJzc3mluaRioqyJ6qWCgCgCgCgKm1MUkcUjSMAoVr66nTkPE1enCUpJIpKSSdyLd6JkwsCuLMI0BHdoNPXVq7Tqya5simrQQwrI0CgCgOJowysp5MCD6iLUBnl3Jw2SNPnCscEuHHaH0cly17D0tdDVsxbMyCHcOBA+SbFBn4V3EozfNAoo9HKRlOXKQRYDTSmZjOyOTyeYSyqrTIoRYyqyAB8rcRWa41YNc93hTMx1jLse5mHD8QGTNxpZ/SFs8oyt05W5CmYjM7FRfJ5hAhRTKoKRoSrgG8bZkk0X6QHr+FMzJzs7xe6GeTBXkaRMPK8zNMzPK7kDKAbWC5gD0tbQUzDNuO9kbJTDLIsea0krytmN+0+ptpy8Khu5Vu5fqAFAFAR4iEOpU8iP+Gs6tNVIOL2ZrQrSo1FUjujM7q4doMTiISNMquPC5YEDwPOopRk4RqVF29Yt81G1n6PXnY6cZUhdwpPsaTS5OV8y8mrrlc1VanCFAFAFAFAJNu7c83dVsvaXN2r99q68NRo1E+slY4cXXr0murhmXmUxvM51CJ7zXpLoqk1dSfseW+mKqdnBe5R2ltAzFS2ZcoNskjrqba6HU6W1rWn0bCCdn6pMpLpapLXKvVk+A2xwUEccSBR4sSSeZJJ1J6mqz6MhN3lJ+xMel6iVlFe5JLvWyjtKg9prCr0fh6avKbXobUuk8TVdoU0/Urjfb9wf5q5VSwn6peh1uvjP0R9SWDe8uSAi6d9/jW1HB4eq2oyenOxjWx2KopOUI68myYbyv9hPea6Psmn+p+xzPpmqvyL3PflK/2E95qfsmn+p+w+2av6UHylf7C/jT7Jp/qfsR9s1f0oUwuizyTmGNmdgwzC+RupUnXXnW7wKcFFTaSM/tSebM4L3Gb7w4k6xQKw5E3Nr91yefhXj4rDU6UlGDuexg8RVrxc5RsQ4zebExKGeGOx0NixKHmFfXskgggHvrlyHW5SSOhvLOADImHiuLgSOwYg8jkF2APiKZBmfGw/2bjTJm6gZSGCkKwYXDKSxzD3EdRUSVi5eqpIUAUAmxwz43DL0jjmk9pyxj82rohpRk+bS+plLWovNjmuc1CgCgCgCgCgI8TOI0Z29FFZjbuAufyqG7FqcHOagt3p6nz7bG8U+MjIhwr8AEOzHN2lXtENawynqATUUq81K8Ee5U6HwdONsVWs+KVv8AL9kdbB3jXCsiy4MQibKVeMGzjSx7R1Ha6HryqamIqydqvAzfQ+GlBywlVPS9vDv/AHR9DNSeKFAFAFAFAYbf6ItNEFF/mz/3Gt6NKdR2grnLiKsKes3YUQvKgsy3ABt3+rSvapTxNKNpxukjwqsMLVlmhKzbD9Ji2qm//ORp9pRUbuLuPsublZSVjjFbRFuwTf1cqzxHSKcLUnqaYbo2SnestPEWMb6nnXkOTk7vc9mMVFWQVBIUBPHjHUAA6D/lq6aeMqwioxeiOSpgqNSTlJasuJtUdV6dO+u+HSi/NH05nnz6Kf5ZevI4fah6L7zVJdKSv2Y+ppDoqNu1L0PJtpEiwFvG/wD6qlXpKU42ird5el0XCEs0nfu/jF5FeaenYv7ExTxTRmNst2UHUgEE2s1umvsoXi2mQbQFpZAc2jsO3fNz+tfW/roRLRmw8nshKSgkkArYEmw58h0qszSmzX1Q0CgCgFF74/8Ahw+vhd9PfY+6t/8Awef0Mv8AyeQ3rA1CgCgCgCgCgOXUEEEXBBBB5EHmDQJtO6Fu8k3DwsuXQlci+Be0Y/Fq2w8b1EvP01M60nlbM/tKZYtpbMwpsU4E8ZB1+qmW4PjEKpJ57t8zaneEbxdrG0qhUKAKAKAKAxW/mKKSRgdUv/mNdeHxM6UHGPGxwYrCwrTjKXC69TMS49mFjYeq4/1repj6lSOV+3+znp9H0qcsy9/9FZmJ5kmuNyb1bOxRSVkjmoLE2EwzSusaC7MbAd59tAk27I6x2DeGRo5VyuvMaG1xfpp1oS007Mjw8LOyoguzGwHeT66EJXLm0dizwLnmiKKSFuSOZBYDQ9wJ9lC0oOO57+g8RaRuE1oiVk5dkgAkGxvoCDpQZJa6EabKmJsIze8Y5gayAFFBJsSwIIHOgys5w2zZZLZELXcxi1tXAzFefO2tCFFs5x+BkhbJKpVrA2JHI310PgaBxadmVqED3ZG0ZTmZ2DRxxuWz5deyQiMT2mUtYZb0NIyZqdz5onR2iRY9QGQXuCB3k9oHmDz5g3sKrMvFprQ0NULBQEOMxKxI0jmyoCx9Q/1q0YuUlFbsrKSirsX7v4Zsrzyi0s5DEfYQehH7Bz8Sa1ryV1COy/jZSnF/E92NqwNQoAoAoAoAoDwmhAsxfCxsMiRSq3LtKQ2RwQyk28QK2jmozTkv9FJWqRaTPkW8G8hO2sLLItmw5jikC6jMGYOVtzvm0FaTpKLyx47eZtSk5Urvv9j6rHtDGEZ/NlKNqE4mWVV6FgwykkdLi1Q6dHbNr4aHOp1LXt+5223WUXkwuIRRzIVXt42RifwqOoT+Gaft8x1rW8WM8Hi0lQPGwdTyIP8Ayx8KxlFxdpaM0jJSV0TVUsFAYTyh/Sxfyz/3GrxMam5lKsUHWE3fMmHSVW7byqgQ8srNwg5PdxNKWLqF43Jk3VfhysWS6CNgwb5sIeMHLG1wVMdtO/rSxPVPU5wWwJxkljkjXRnDhyAmUKTclegbpfkaBU5boq7ZwUwCzyusnENswYsbgKbEkC+hGouKEST3YqYUKGkxm0cPOZkkaSNHbDuHVAxvHFwWUrcWvdiDfoKk1coyun/NLFkbyxsZiQ0bSzTSK9sxiDxqgYDkx0II7m0I6rk9YtfH6HEm3IXkw7NmXzeTDMtho6qsQkDL9sMmjdVsDyFLhzi2u6xxsrbEEPB7Ttadp3OQWW6NHlHaOfmDfShEZRVvG4k2qyGS8bBgQLlYVhAPKwjUkDob9b1DM5Wvp8rFShBf2QQxaIm3GAQGxNnzBluBrYkWPdmv0oWjy5mo8n6FeOp5hlB9YzA1SRenxNfVTQKAXbfwTTQOiWzdllB5EqwYKfA2t7a1oTUJpspUjmjZHuy9rJPdbFJV9OJtGQ/7l7mGlKlFw71wYhUUvHkMKyLhQBQCja205UkEWHjWSTI0hDMQAo0A0HNjoPVW9OlFxzTdlsZTm07RV+JUTGtjXVYWliiVc0jhcrcQ6CIFh01Jt4Vo6aoq8rN8OVuZTM6jsrpcTsS45V4PDVnvYYksuXL9to/SzAdBoSKrag3nvZfpJvUStbzF+2MVLFDicPM0kjOnzEnDPzmZbMhMYsCGuNbaGtqUIylGcUlbdXKTk4qUXryHM2wUYqyNJAwQIeEQuZRyVhYjToeYvXOq7V07Pjqa9WuGngfnze6ZI9pT8MHLFNYXJJvGQpJJ5ksCb+NS5OWrOynBRgkj9LxPmUN9oA+/WucwOqAUYnYpDmXDScGQ+kMuaN/F0uNf3gQa3jW7OWauvdeZk6et46EM2LxsWhgjxF/rRtkt4Mr394NWUKE/zOPjqVlKouFx7XMbmE8of0sX8s/9xq8TGpuZSrFB1gt554sgXKURUUIc2S6uJA5UN6eYc6XLqpJbBh96JkUoFjKkBWBViGW8pyt2tQeK3uXu1XJ61nWL3qmkRkZYgGVlNle9mVUJF3IBso5C3PSlw6rasV9rbekxKKkioArZrqGBJyhNczEclGgAGlCJTclqK6FAoDygPaAubGwyyzRo3osbH8a5MfXlQw86kd0jbD01OoosvST4IEjgS6Ej6TurijS6ScU+th/8m0p4ZO2R+pMdnxTwO+Ghlzq6ra5YkHUmwqKNXF08XGjWkpJpvRW2JlTpToucItW77lDC4PEROriCS6HN2o3tp36cq9k5Emnextd09n8JWcIUSVYnUG+ht2l11sDyv0I51WZrGNjQVQsFAFAKd4MAXVZYlvPEyshBAJFxmS56MtxY6cq3oTs3GXwvf9zKpG+q3RE+0sRKQkELRH68k69lB3Kobtk+BtUqnThrKV+SQzyeiVvE5h3gEQy4wGJ1JBfI3CfuZXAIGYdCb9Kl4fNrS1XLiQqttJ6HGHw74wmWRpY4uUUasyEr+te2tz0B5CplJUezFJvi2r+SISdTV3twGWzdlpDmKl3d7ZnkYs7W5Aseg7qxqVXPfbktEaQgonx/yu7QxC7SWOCWZc0cQCI7i7EkaAHmdKRWh000rCvauzsXDHIRtIyTQtGssCTTl0Zzlyq1skjKSAQhNtauXsiAbJ21xOHbG5wA2XiSXysSoPpcri1RYWRJDsvackULRTYqSWR8SrQh5A0fAMSsWu/fKBawtalhZCnEbobQyySvhpiEztI5Um1iwcknnqrXPtqSRxgtibUbCHEcTFqCYFgTNJ8+JMwBTtaAAA8tQwqLEWQj2pjdoYaQxTzYmOQWJVpJAbHUH0uVLCyP0DuHKz7OwrOxZjGCWYkkm51JOprKW5zy3Y+qCAoDFb+4YvJGVHJD1FuZrsw+GnVg3FbHBisVClNRm9zHWrBmwUB6ykcwR66lxlHdWKxlGWzueVBYKAKWIuSxYZ2KqqklvRAGp9VWlCUUm1vsRGcZNqPDc9gwjuSFUkr6X7v8ROi+2ql0mWF2RMwuiZx3oQwFudyDYW8aDKyfZiDDyJLKQMpuEUhmbp0NlHiTXLjcPKvQlSi7Nrjsa0ZdVUUpcC5hPNJJOzBiJG1YrmW3iTZhYe21cUaXSiSWen6M3zYZu+WXsT7wbYi4T4eLNYlORBjUCxKLY6gEc+pF7nnU0cLi3iY1q8ouya7N+PiKtal1bpwT15majmZbZWYWIIsToRyI8a9Y4k2bjcDFM6TBiT2w9zqSzAAknr6IqszWDbRq6oaBQBQBQBQg8ZQdCLjxoSe0AUB8J8sOJaLaqSJ6SRwst+9SSPxFax2N6ewP5RkVGMMMokeeDENG82bDrLHIJnMSZc653Gt2Oh8BVi4wxG/mDxMGISdcQI7IUjDwq7MZY3KxtHAFVVCAktdjrregKg8pcbszy4dw5bEMGjZCUEhw9gomR1PZhsSyn0tLUBW275QY8RiIphA6hIsXGQWUkmdHjBBAHo57+ygLWB8pkUcjTjDOZpeBxryAxnhxyQtwlK5lushIzFhe3TmBk99NvjGzI6iTLHEIxxDFmsGd/wD4Y0QC7nQL0oD735Pf8Mwf8ofmaxluc0viZoaggKAye+mbPGFF7qQb9Bc162Bzui4wW717lY8XpHq1WjKb2Wne7iOfDBhY+w91erWw8Kscr/0eNRxM6U8y8yrHsuxuTXFT6NSlds9Cp0o3GyiX3UEWIuK9OUIyVpK6PJhOUHeLsxfPsy57JsO415dboxOV6eiPVo9KNRtU1fM8i2Xr2jp3Cop9GdrtvTuLVOlez2FrzZfeJTYEAgcq9OdKE0lJXseVCrODbi2rlWSUIZXLAkIY0UHUFxlZiOgC5te9l8beFj23Wavt7H0PRqUaF7a/PvJNpYTGGMCZGyxqXNyt7CwJfW7MosLHVQRyFcR6MlO2pW+T2Iys3CJCC7WKEjsh9VDZr5SDa1wDypYr1cuRPsvdySYuD2MojbXKdJBmX645rr8KWLRptlbZyEpiUOnzYJPQZHU2J8bWHjahVcRfQqFAbXyd+jN60/I1WZpTNjVDUKAKAKAKAKAKAKA+B+W3/Ef/AMY/91ax2N6ex8/qxc2/k+3egkbD4jFMxjbGwYZI1jDiSQkORNnICxkEDTMTc6aagNz5O4JFVlxDLK0uGEkVouwmIlSNSFEmcWEisCygEeugKeF3KwcrQImJxIad54EzQRWE0IQsWtMSIznFrXOh5dQPntAFAfpvyef4bg/5Q/M1jLc5pfEyTHbdYOVhXOF5mxOvharqHMsoLiPazKGZ3q+kT+E/nXu9E/hy8T53pn8WPh9RJXrHjhUEBUkhcfWdVHiGJt4BVN/wrlxFd0rWjc68LhlWvmkkRNKjiyO9+RBjtp35gxA/OsIYidaWTK0uLOiphqVCHWKSb4IkRbCwr0IxUVZHmSk5O7Em0bCQ6d2h6189j0lXlbuPpOj23Qjf+ajuTbUAmhkQStaUtK7hM7RHKphOU2lGUEZn1N7cq4z0s6urHGz9vqsbLJn4jyyPxQFZo8yBAyZjbNcWPLsk2INSIzSWv80JoNvRDigl0zphVBEMUn0MZja6yNYXJ0I1t3UJVSOvkJ8J9BiQPR+ase85jYH1jMbfu+FQZrZlChUKA2vk79Gb1p+RqszSmbGqGgUJCgKm1pWSGRkIDhTlLEAZuly2nPvogtzPYjbMvbyuymAMXV1jzOwdVyHJ2cuU6FdbsL8iDexeyJdtbxPh8VLGFDquGEwDHKLrxswVgpLO2VOzyAVj0sYS0IUbov7K2tJJK0ckSJbi2KyFrmN1jOhRbXLXHOoaIkrDioIPiHlh2PiJtoZooJpF4UYzJG7C/a0uotetY7G0GkjD/JrGfsmJ/oyf+NWuXuhnseHauEzebR4yLPlLZIpBcqbrfs9P9aXF0W2xu2yqIRjiqFSo4clgUZXU+j0ZVI7rUuMyKUOH2ojIyw4sGN5JEIhk7LyWDsOzzOUX9VLjMhd8msZ+yYn+jJ/40uLoPk1jP2TE/wBGT/xqLoXR9w3cxbps/C4dVYTcMKykEFOdwQdQ35VCjrdmTjrdms2XgRCgUc+bHvPwrOTuyjd2W6ggzO9X0ifwn8693on8OXifO9M/ix8PqJK9Y8YKgkKA8tUi4AUIPaAillMYMkdg4HMqp0uD9YEVw46jGVJytquJ6HR+InCtGN9HpYW7TVSsUioEMisWUE5cwZluoPIG3LpXz59JLa5RoVLUGGGTiSEhc2UAek7AXIF9AALXPTMNDQlLiznEYssAoAVFNwo7+V2PNj4n2WoG7qxXoQFAbXyd+jN60/I1WZpTHO3dtxYR4mnkEcbcQEnkW7JUaDuzVVK5slcpfL/Z37VH/m+FTlZORh8v9nftUf8Am+FMrGRnEu/WzGUq2JiZSLEEEgg9CCutMrGWRWXevY4yAS4f5s3TseiSbkr2dDcA+sUsycsiTEb47JkN3mgY6aspPLMBzX95vvHvpZkZZHab8bLBzDERA66gG/aNzrl6kAmmVjLIl+X+zv2qP/N8KZWMjD+0DZ37XH/m+FRlYyM8G+2DlaOODEo0jyRqFF7m7KCNR3XqcrGRmmqpQKEkWIxSJ6bBfWdfdUpXFmxXNvAt7RI0jeAIHx/CrKnzLZOZHwMVP6bcJD0HP4+81N4rYnsoYbP2akI7Iux5seZ+FVcmyrk2XaqQFAVMZs6OUguCSBYWJH5V0UcVUopqL0OWvg6VdqU1qu9lVtgQ9ze810LpOuuXocz6Jw75+p4N34f3vean7Tr93oR9kYfv9Tr9AQ9x+8fjVftPEc16It9k4bk/Vnv6Bg+yfvN8afaWI5r0RP2VhuT9WH6Bg+yfvN8afaWI5r0Q+ysNyfqw/QMH2T95vjT7SxHNeiH2VhuT9WVNqbNwsMTvIrZQLWDNdidAqi+pPKpWNxFb7u617guj8NSanZ6d7K2zN10aJfOFObUqgY2iUktkuDdjrqTXLVlFStDbnzOyEW12i18kML9hvvt8ayzMtkRJJuxhmVFKNlS+UZ26m5PPU/Ad1MzJyoj+SGF+w332+NMzIyIPkhhfsN99vjTMxkQfJDC/Yb77fGmZjIi/svZMWHzCIEZrXuSeXro3clRS2Ku8m7UGPRExAYqjFhlYrqRbpRNoupNbGf8A7Kdnfq5P6rVOdluskH9lOzv1cn9VqZ2OskH9lOzv1cn9VqZ2OskH9lOzv1cn9VqZ2OskH9lOzv1cn9VqZ2OskH9lOzv1cn9VqZ2OskH9lOzv1cn9VqZ2OskeP5K9mjUpIB3mUipzMdZIgw26OysLKksfEMkbK62kZhmBuL9Pxqe0ybyaNJ+mpH+hgY+Jvb8NPxpkS3ZGRcWHmuLk9OQRjuXn+HxpeKF4olg3fjGrlnPidPcPjUOo+BDmxnDCqCyqFHgLVS5UkoAoAoAoAoAoAoAoAoAoAoBBvX6WD/8A6o/yauvDbS8GYYj4R+a40bIKkkKAKAKAKAKAKAKAKAKAKAKAKABQGT3m+krWGxpHYo7M+kX11dFlsbkchWMtzLieiqkBQBQBQBQBQH//2Q==">
            <a:hlinkClick r:id="rId3"/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1"/>
            <a:ext cx="12192000" cy="230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NL" sz="8800" dirty="0" smtClean="0">
                <a:solidFill>
                  <a:srgbClr val="FFFF00"/>
                </a:solidFill>
              </a:rPr>
              <a:t>DE geplande Dam als die er niet komt lag het nu onder water</a:t>
            </a:r>
            <a:endParaRPr lang="nl-NL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            stuwmeer/dam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649029" y="696686"/>
            <a:ext cx="3541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Als de stuwdam er niet was, zou Hasankeyf onder water lopen en hadden ze stroom-tekort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39" y="2374759"/>
            <a:ext cx="4212391" cy="28503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756" y="2084832"/>
            <a:ext cx="6047758" cy="379049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574689" y="6136944"/>
            <a:ext cx="343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Hydro </a:t>
            </a:r>
            <a:r>
              <a:rPr lang="nl-NL" dirty="0" err="1" smtClean="0"/>
              <a:t>elekriciteit</a:t>
            </a:r>
            <a:r>
              <a:rPr lang="nl-NL" dirty="0" smtClean="0"/>
              <a:t> opwekken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577814" y="255587"/>
            <a:ext cx="432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Er staat een filmpje op onze site hierover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972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6928" y="367502"/>
            <a:ext cx="11167871" cy="1499616"/>
          </a:xfrm>
        </p:spPr>
        <p:txBody>
          <a:bodyPr/>
          <a:lstStyle/>
          <a:p>
            <a:r>
              <a:rPr lang="nl-NL" sz="9600" dirty="0" smtClean="0"/>
              <a:t>Hydro-elektriciteit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371" y="1825295"/>
            <a:ext cx="5210629" cy="503270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111213" y="2743198"/>
            <a:ext cx="4912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 elektriciteit</a:t>
            </a:r>
            <a:endParaRPr lang="nl-NL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nl-NL" dirty="0" smtClean="0"/>
              <a:t>Is elektriciteit dat opgewekt wordt door behulp van water. </a:t>
            </a:r>
            <a:endParaRPr lang="nl-NL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548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</TotalTime>
  <Words>74</Words>
  <Application>Microsoft Office PowerPoint</Application>
  <PresentationFormat>Breedbeeld</PresentationFormat>
  <Paragraphs>12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Integraal</vt:lpstr>
      <vt:lpstr>Hasenkeyf</vt:lpstr>
      <vt:lpstr>          Het ligt in Turkije</vt:lpstr>
      <vt:lpstr>Waar in Turkije ligt het?</vt:lpstr>
      <vt:lpstr>DE geplande Dam als die er niet komt lag het nu onder water</vt:lpstr>
      <vt:lpstr>                  stuwmeer/dam</vt:lpstr>
      <vt:lpstr>Hydro-elektriciteit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Hasenkeyf</dc:title>
  <dc:creator>Siem Lukassen</dc:creator>
  <cp:lastModifiedBy>Daniel Vlasblom</cp:lastModifiedBy>
  <cp:revision>8</cp:revision>
  <dcterms:created xsi:type="dcterms:W3CDTF">2014-01-28T12:51:02Z</dcterms:created>
  <dcterms:modified xsi:type="dcterms:W3CDTF">2014-01-29T11:26:43Z</dcterms:modified>
</cp:coreProperties>
</file>