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5" d="100"/>
          <a:sy n="85" d="100"/>
        </p:scale>
        <p:origin x="-1434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611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945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68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4489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4164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589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385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8601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34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64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98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406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8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989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20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955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05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302390-C285-4FD3-BD2D-6131066B9705}" type="datetimeFigureOut">
              <a:rPr lang="nl-NL" smtClean="0"/>
              <a:t>31-1-2014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A56D0C6-8B31-4555-B43C-2EE8657729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108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339" y="1300785"/>
            <a:ext cx="8051842" cy="47610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hasankeyf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>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Water , de witte olie 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9597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 een wat  is </a:t>
            </a:r>
            <a:r>
              <a:rPr lang="nl-NL" dirty="0" err="1" smtClean="0"/>
              <a:t>aradi</a:t>
            </a:r>
            <a:r>
              <a:rPr lang="nl-NL" dirty="0" smtClean="0"/>
              <a:t> en wat is semi-</a:t>
            </a:r>
            <a:r>
              <a:rPr lang="nl-NL" dirty="0" err="1" smtClean="0"/>
              <a:t>aradi</a:t>
            </a:r>
            <a:r>
              <a:rPr lang="nl-NL" dirty="0" smtClean="0"/>
              <a:t>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1111955" y="22146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err="1" smtClean="0"/>
              <a:t>Aradi</a:t>
            </a:r>
            <a:r>
              <a:rPr lang="nl-NL" dirty="0" smtClean="0"/>
              <a:t> </a:t>
            </a:r>
            <a:r>
              <a:rPr lang="nl-NL" dirty="0"/>
              <a:t>is vol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semi-</a:t>
            </a:r>
            <a:r>
              <a:rPr lang="nl-NL" dirty="0" err="1" smtClean="0"/>
              <a:t>aradi</a:t>
            </a:r>
            <a:r>
              <a:rPr lang="nl-NL" dirty="0" smtClean="0"/>
              <a:t> </a:t>
            </a:r>
            <a:r>
              <a:rPr lang="nl-NL" dirty="0"/>
              <a:t>is </a:t>
            </a:r>
            <a:r>
              <a:rPr lang="nl-NL" dirty="0" err="1" smtClean="0"/>
              <a:t>half-vol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2779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</a:t>
            </a:r>
            <a:r>
              <a:rPr lang="nl-NL" dirty="0" err="1" smtClean="0"/>
              <a:t>hydro</a:t>
            </a:r>
            <a:r>
              <a:rPr lang="nl-NL" dirty="0" smtClean="0"/>
              <a:t>?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Hydro is water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0592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kun je doen met een </a:t>
            </a:r>
            <a:r>
              <a:rPr lang="nl-NL" dirty="0" smtClean="0"/>
              <a:t>stuwdam?</a:t>
            </a:r>
            <a:br>
              <a:rPr lang="nl-NL" dirty="0" smtClean="0"/>
            </a:br>
            <a:r>
              <a:rPr lang="nl-NL" dirty="0" smtClean="0"/>
              <a:t> </a:t>
            </a:r>
            <a:r>
              <a:rPr lang="nl-NL" dirty="0"/>
              <a:t>drie antwoorden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</a:t>
            </a:r>
            <a:r>
              <a:rPr lang="nl-NL" u="sng" dirty="0"/>
              <a:t>energie opwekken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2.</a:t>
            </a:r>
            <a:r>
              <a:rPr lang="nl-NL" u="sng" dirty="0"/>
              <a:t>water tegenhouden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3.</a:t>
            </a:r>
            <a:r>
              <a:rPr lang="nl-NL" u="sng" dirty="0"/>
              <a:t>zuiver drinkwater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780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 welk land </a:t>
            </a:r>
            <a:r>
              <a:rPr lang="nl-NL" dirty="0" smtClean="0"/>
              <a:t>ligt </a:t>
            </a:r>
            <a:r>
              <a:rPr lang="nl-NL" dirty="0" err="1" smtClean="0"/>
              <a:t>hasankeyf</a:t>
            </a:r>
            <a:r>
              <a:rPr lang="nl-NL" dirty="0" smtClean="0"/>
              <a:t>? 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turkije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689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Hoe heten de twee </a:t>
            </a:r>
            <a:r>
              <a:rPr lang="nl-NL" dirty="0" smtClean="0"/>
              <a:t>belangrijkste </a:t>
            </a:r>
            <a:r>
              <a:rPr lang="nl-NL" dirty="0"/>
              <a:t>rivieren bij </a:t>
            </a:r>
            <a:r>
              <a:rPr lang="nl-NL" dirty="0" err="1"/>
              <a:t>hasankeyf</a:t>
            </a:r>
            <a:r>
              <a:rPr lang="nl-NL" dirty="0"/>
              <a:t> </a:t>
            </a:r>
            <a:r>
              <a:rPr lang="nl-NL" dirty="0" smtClean="0"/>
              <a:t>?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Tigres</a:t>
            </a:r>
            <a:endParaRPr lang="nl-NL" dirty="0" smtClean="0"/>
          </a:p>
          <a:p>
            <a:pPr marL="0" indent="0">
              <a:buNone/>
            </a:pPr>
            <a:r>
              <a:rPr lang="nl-NL" dirty="0" err="1" smtClean="0"/>
              <a:t>Eurofaat</a:t>
            </a:r>
            <a:r>
              <a:rPr lang="nl-NL" dirty="0" smtClean="0"/>
              <a:t>(</a:t>
            </a:r>
            <a:r>
              <a:rPr lang="nl-NL" dirty="0" err="1" smtClean="0"/>
              <a:t>atuk</a:t>
            </a:r>
            <a:r>
              <a:rPr lang="nl-NL" dirty="0" smtClean="0"/>
              <a:t> </a:t>
            </a:r>
            <a:r>
              <a:rPr lang="nl-NL" dirty="0" err="1" smtClean="0"/>
              <a:t>baraji</a:t>
            </a:r>
            <a:r>
              <a:rPr lang="nl-NL" dirty="0" smtClean="0"/>
              <a:t>,  </a:t>
            </a:r>
            <a:r>
              <a:rPr lang="nl-NL" dirty="0" err="1" smtClean="0"/>
              <a:t>karakay</a:t>
            </a:r>
            <a:r>
              <a:rPr lang="nl-NL" dirty="0" smtClean="0"/>
              <a:t> </a:t>
            </a:r>
            <a:r>
              <a:rPr lang="nl-NL" dirty="0" err="1" smtClean="0"/>
              <a:t>baraji</a:t>
            </a:r>
            <a:r>
              <a:rPr lang="nl-NL" dirty="0" smtClean="0"/>
              <a:t> en </a:t>
            </a:r>
            <a:r>
              <a:rPr lang="nl-NL" dirty="0" err="1" smtClean="0"/>
              <a:t>keban</a:t>
            </a:r>
            <a:r>
              <a:rPr lang="nl-NL" dirty="0" smtClean="0"/>
              <a:t> </a:t>
            </a:r>
            <a:r>
              <a:rPr lang="nl-NL" dirty="0" err="1" smtClean="0"/>
              <a:t>baraji</a:t>
            </a:r>
            <a:r>
              <a:rPr lang="nl-NL" dirty="0" smtClean="0"/>
              <a:t> zijn ook goed)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5389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3734" y="620206"/>
            <a:ext cx="10364451" cy="1596177"/>
          </a:xfrm>
        </p:spPr>
        <p:txBody>
          <a:bodyPr/>
          <a:lstStyle/>
          <a:p>
            <a:r>
              <a:rPr lang="nl-NL" dirty="0" smtClean="0"/>
              <a:t>Waar valt de meeste regen? </a:t>
            </a:r>
            <a:r>
              <a:rPr lang="nl-NL" sz="1500" dirty="0" smtClean="0"/>
              <a:t>(in </a:t>
            </a:r>
            <a:r>
              <a:rPr lang="nl-NL" sz="1500" dirty="0" err="1" smtClean="0"/>
              <a:t>turkije</a:t>
            </a:r>
            <a:r>
              <a:rPr lang="nl-NL" sz="1500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 het zuiden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 rot="20103182">
            <a:off x="10391539" y="1951723"/>
            <a:ext cx="15004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Tip zoek in je atlas naar midden oosten- toegang tot de water- neerslag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60064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uppel">
  <a:themeElements>
    <a:clrScheme name="Druppel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uppel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uppel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TC104033925[[fn=Druppel]]</Template>
  <TotalTime>4627</TotalTime>
  <Words>98</Words>
  <Application>Microsoft Office PowerPoint</Application>
  <PresentationFormat>Aangepast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Druppel</vt:lpstr>
      <vt:lpstr>hasankeyf  </vt:lpstr>
      <vt:lpstr>Vraag een wat  is aradi en wat is semi-aradi? </vt:lpstr>
      <vt:lpstr>Wat is hydro? </vt:lpstr>
      <vt:lpstr>Wat kun je doen met een stuwdam?  drie antwoorden  </vt:lpstr>
      <vt:lpstr>In welk land ligt hasankeyf?  </vt:lpstr>
      <vt:lpstr>Hoe heten de twee belangrijkste rivieren bij hasankeyf ? </vt:lpstr>
      <vt:lpstr>Waar valt de meeste regen? (in turkije)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hasankeyf</dc:title>
  <dc:creator>Gijs van Beuningen</dc:creator>
  <cp:lastModifiedBy>Kim Vlasblom</cp:lastModifiedBy>
  <cp:revision>11</cp:revision>
  <dcterms:created xsi:type="dcterms:W3CDTF">2014-01-28T13:05:04Z</dcterms:created>
  <dcterms:modified xsi:type="dcterms:W3CDTF">2014-01-31T18:16:16Z</dcterms:modified>
</cp:coreProperties>
</file>